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2.xml" ContentType="application/vnd.openxmlformats-officedocument.themeOverr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0"/>
  </p:notesMasterIdLst>
  <p:sldIdLst>
    <p:sldId id="256" r:id="rId2"/>
    <p:sldId id="257" r:id="rId3"/>
    <p:sldId id="258" r:id="rId4"/>
    <p:sldId id="263" r:id="rId5"/>
    <p:sldId id="259" r:id="rId6"/>
    <p:sldId id="260" r:id="rId7"/>
    <p:sldId id="261" r:id="rId8"/>
    <p:sldId id="262"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13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711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3">
            <a:lum/>
          </a:blip>
          <a:srcRect/>
          <a:stretch>
            <a:fillRect t="-9000" b="-9000"/>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hemeOverride" Target="../theme/themeOverride1.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4806944"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bg1"/>
                </a:solidFill>
              </a:rPr>
              <a:t>Ala-Carte Marketing</a:t>
            </a:r>
            <a:endParaRPr dirty="0">
              <a:solidFill>
                <a:schemeClr val="bg1"/>
              </a:solidFill>
            </a:endParaRPr>
          </a:p>
        </p:txBody>
      </p:sp>
      <p:sp>
        <p:nvSpPr>
          <p:cNvPr id="55" name="Google Shape;55;p13"/>
          <p:cNvSpPr txBox="1">
            <a:spLocks noGrp="1"/>
          </p:cNvSpPr>
          <p:nvPr>
            <p:ph type="subTitle" idx="1"/>
          </p:nvPr>
        </p:nvSpPr>
        <p:spPr>
          <a:xfrm>
            <a:off x="56147" y="2797175"/>
            <a:ext cx="5601833" cy="17080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0000"/>
                </a:solidFill>
              </a:rPr>
              <a:t>Group Project By: </a:t>
            </a:r>
          </a:p>
          <a:p>
            <a:pPr marL="0" lvl="0" indent="0" algn="ctr" rtl="0">
              <a:spcBef>
                <a:spcPts val="0"/>
              </a:spcBef>
              <a:spcAft>
                <a:spcPts val="0"/>
              </a:spcAft>
              <a:buNone/>
            </a:pPr>
            <a:r>
              <a:rPr lang="en-US" sz="1800" dirty="0">
                <a:solidFill>
                  <a:srgbClr val="FF0000"/>
                </a:solidFill>
              </a:rPr>
              <a:t>Josh Malone, Rebecca </a:t>
            </a:r>
            <a:r>
              <a:rPr lang="en-US" sz="1800" dirty="0" err="1">
                <a:solidFill>
                  <a:srgbClr val="FF0000"/>
                </a:solidFill>
              </a:rPr>
              <a:t>Chiquete</a:t>
            </a:r>
            <a:r>
              <a:rPr lang="en-US" sz="1800" dirty="0">
                <a:solidFill>
                  <a:srgbClr val="FF0000"/>
                </a:solidFill>
              </a:rPr>
              <a:t>, Skye Lucking</a:t>
            </a:r>
            <a:endParaRPr sz="1800" dirty="0">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1" y="92098"/>
            <a:ext cx="4031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Elevator pitch:</a:t>
            </a:r>
            <a:endParaRPr dirty="0">
              <a:solidFill>
                <a:schemeClr val="bg1"/>
              </a:solidFill>
            </a:endParaRPr>
          </a:p>
        </p:txBody>
      </p:sp>
      <p:sp>
        <p:nvSpPr>
          <p:cNvPr id="2" name="Text Placeholder 1">
            <a:extLst>
              <a:ext uri="{FF2B5EF4-FFF2-40B4-BE49-F238E27FC236}">
                <a16:creationId xmlns:a16="http://schemas.microsoft.com/office/drawing/2014/main" id="{C031681A-CFA8-43AC-9683-813BF0728A61}"/>
              </a:ext>
            </a:extLst>
          </p:cNvPr>
          <p:cNvSpPr>
            <a:spLocks noGrp="1"/>
          </p:cNvSpPr>
          <p:nvPr>
            <p:ph type="body" idx="1"/>
          </p:nvPr>
        </p:nvSpPr>
        <p:spPr>
          <a:xfrm>
            <a:off x="311700" y="664798"/>
            <a:ext cx="5383247" cy="4011476"/>
          </a:xfrm>
          <a:solidFill>
            <a:srgbClr val="FF0000">
              <a:alpha val="78039"/>
            </a:srgbClr>
          </a:solidFill>
          <a:ln>
            <a:noFill/>
          </a:ln>
        </p:spPr>
        <p:txBody>
          <a:bodyPr spcFirstLastPara="1" wrap="square" lIns="91425" tIns="91425" rIns="91425" bIns="91425" anchor="t" anchorCtr="0">
            <a:noAutofit/>
          </a:bodyPr>
          <a:lstStyle/>
          <a:p>
            <a:pPr marL="114300" indent="0">
              <a:buNone/>
            </a:pPr>
            <a:r>
              <a:rPr lang="en-US" sz="1600" dirty="0">
                <a:solidFill>
                  <a:schemeClr val="bg1"/>
                </a:solidFill>
              </a:rPr>
              <a:t>Ala-Carte-Marketing aligns a business with the exact marketing services they need. The buyer has an option to choose one or multiple services. Once the services are selected the buyer will receive a quote showing them their amount owed. If the buyer is unsure of the services they need, well they can just look at the portfolio page and see the last 6 pervious works Ala-Carte-Marketing has done. The idea of this service was originated from a Sushi Restaurant Theme, where you can pick whichever sushi you want, while not having to select the ones you do not want. We took this theme and ran with it!</a:t>
            </a:r>
          </a:p>
        </p:txBody>
      </p:sp>
    </p:spTree>
  </p:cSld>
  <p:clrMapOvr>
    <a:overrideClrMapping bg1="lt1" tx1="dk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207427" y="124183"/>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Concept</a:t>
            </a:r>
            <a:endParaRPr dirty="0">
              <a:solidFill>
                <a:schemeClr val="bg1"/>
              </a:solidFill>
            </a:endParaRPr>
          </a:p>
        </p:txBody>
      </p:sp>
      <p:sp>
        <p:nvSpPr>
          <p:cNvPr id="66" name="Google Shape;66;p15"/>
          <p:cNvSpPr txBox="1">
            <a:spLocks noGrp="1"/>
          </p:cNvSpPr>
          <p:nvPr>
            <p:ph type="body" idx="1"/>
          </p:nvPr>
        </p:nvSpPr>
        <p:spPr>
          <a:xfrm>
            <a:off x="311701" y="696883"/>
            <a:ext cx="5391268" cy="3794906"/>
          </a:xfrm>
          <a:prstGeom prst="rect">
            <a:avLst/>
          </a:prstGeom>
          <a:solidFill>
            <a:srgbClr val="FF0000">
              <a:alpha val="78039"/>
            </a:srgbClr>
          </a:solidFill>
          <a:ln>
            <a:noFill/>
          </a:ln>
        </p:spPr>
        <p:txBody>
          <a:bodyPr spcFirstLastPara="1" wrap="square" lIns="91425" tIns="91425" rIns="91425" bIns="91425" anchor="t" anchorCtr="0">
            <a:noAutofit/>
          </a:bodyPr>
          <a:lstStyle/>
          <a:p>
            <a:pPr marL="114300" indent="0">
              <a:buNone/>
            </a:pPr>
            <a:r>
              <a:rPr lang="en-US" sz="1600" b="1" dirty="0">
                <a:solidFill>
                  <a:schemeClr val="tx1"/>
                </a:solidFill>
              </a:rPr>
              <a:t>Project Description</a:t>
            </a:r>
          </a:p>
          <a:p>
            <a:pPr marL="114300" indent="0">
              <a:buNone/>
            </a:pPr>
            <a:r>
              <a:rPr lang="en-US" sz="1600" dirty="0">
                <a:solidFill>
                  <a:schemeClr val="bg1"/>
                </a:solidFill>
              </a:rPr>
              <a:t>Ala carte  marketing services menu (with a sushi theme) where the marketing company has hired us to create a menu (survey) that they will send to their potential clients to check off what services they need and then check-out.</a:t>
            </a:r>
            <a:endParaRPr sz="1600" dirty="0">
              <a:solidFill>
                <a:schemeClr val="bg1"/>
              </a:solidFill>
            </a:endParaRPr>
          </a:p>
          <a:p>
            <a:pPr marL="114300" indent="0">
              <a:buNone/>
            </a:pPr>
            <a:endParaRPr lang="en-US" sz="1600" dirty="0">
              <a:solidFill>
                <a:schemeClr val="bg1"/>
              </a:solidFill>
            </a:endParaRPr>
          </a:p>
          <a:p>
            <a:pPr marL="114300" indent="0">
              <a:buNone/>
            </a:pPr>
            <a:r>
              <a:rPr lang="en-US" sz="1600" b="1" dirty="0">
                <a:solidFill>
                  <a:schemeClr val="tx1"/>
                </a:solidFill>
              </a:rPr>
              <a:t>Motivation for development?</a:t>
            </a:r>
          </a:p>
          <a:p>
            <a:pPr marL="114300" indent="0">
              <a:buNone/>
            </a:pPr>
            <a:r>
              <a:rPr lang="en" sz="1600" dirty="0">
                <a:solidFill>
                  <a:schemeClr val="bg1"/>
                </a:solidFill>
              </a:rPr>
              <a:t>Potential clients are often hesitant to engage with a marketing company for fear that they will get ‘over-sold’ on services they don’t need. With this app, they can learn about the services the company offers and select only the ones that are right for their business model.</a:t>
            </a:r>
            <a:endParaRPr sz="1600" dirty="0">
              <a:solidFill>
                <a:schemeClr val="bg1"/>
              </a:solidFill>
            </a:endParaRPr>
          </a:p>
          <a:p>
            <a:pPr marL="114300" indent="0">
              <a:buNone/>
            </a:pPr>
            <a:endParaRPr lang="en" sz="1600" dirty="0">
              <a:solidFill>
                <a:schemeClr val="bg1"/>
              </a:solidFill>
            </a:endParaRPr>
          </a:p>
          <a:p>
            <a:pPr marL="114300" indent="0">
              <a:buNone/>
            </a:pPr>
            <a:endParaRPr sz="16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207427" y="124183"/>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Concept</a:t>
            </a:r>
            <a:endParaRPr dirty="0">
              <a:solidFill>
                <a:schemeClr val="bg1"/>
              </a:solidFill>
            </a:endParaRPr>
          </a:p>
        </p:txBody>
      </p:sp>
      <p:sp>
        <p:nvSpPr>
          <p:cNvPr id="66" name="Google Shape;66;p15"/>
          <p:cNvSpPr txBox="1">
            <a:spLocks noGrp="1"/>
          </p:cNvSpPr>
          <p:nvPr>
            <p:ph type="body" idx="1"/>
          </p:nvPr>
        </p:nvSpPr>
        <p:spPr>
          <a:xfrm>
            <a:off x="311700" y="696882"/>
            <a:ext cx="5439395" cy="3738759"/>
          </a:xfrm>
          <a:prstGeom prst="rect">
            <a:avLst/>
          </a:prstGeom>
          <a:solidFill>
            <a:srgbClr val="FF0000">
              <a:alpha val="78039"/>
            </a:srgbClr>
          </a:solidFill>
          <a:ln>
            <a:noFill/>
          </a:ln>
        </p:spPr>
        <p:txBody>
          <a:bodyPr spcFirstLastPara="1" wrap="square" lIns="91425" tIns="91425" rIns="91425" bIns="91425" anchor="t" anchorCtr="0">
            <a:noAutofit/>
          </a:bodyPr>
          <a:lstStyle/>
          <a:p>
            <a:pPr marL="114300" indent="0">
              <a:buNone/>
            </a:pPr>
            <a:r>
              <a:rPr lang="en" sz="1600" b="1" dirty="0">
                <a:solidFill>
                  <a:schemeClr val="bg1"/>
                </a:solidFill>
              </a:rPr>
              <a:t>User Stories</a:t>
            </a:r>
          </a:p>
          <a:p>
            <a:pPr marL="114300" indent="0">
              <a:buNone/>
            </a:pPr>
            <a:endParaRPr lang="en" sz="1600" dirty="0">
              <a:solidFill>
                <a:schemeClr val="bg1"/>
              </a:solidFill>
            </a:endParaRPr>
          </a:p>
          <a:p>
            <a:pPr marL="114300" indent="0">
              <a:buNone/>
            </a:pPr>
            <a:r>
              <a:rPr lang="en-US" sz="1600" b="1" dirty="0">
                <a:solidFill>
                  <a:schemeClr val="tx1"/>
                </a:solidFill>
              </a:rPr>
              <a:t>User Story 1: </a:t>
            </a:r>
            <a:r>
              <a:rPr lang="en-US" sz="1600" dirty="0">
                <a:solidFill>
                  <a:schemeClr val="bg1"/>
                </a:solidFill>
              </a:rPr>
              <a:t>As a marketing agency we want to have a unique way to gather service requirements from our potential customers. We've hired you to create an online sushi themed menu of services that our potential clients will fill out to describe what they want.</a:t>
            </a:r>
          </a:p>
          <a:p>
            <a:pPr marL="114300" indent="0">
              <a:buNone/>
            </a:pPr>
            <a:endParaRPr lang="en-US" sz="1600" dirty="0">
              <a:solidFill>
                <a:schemeClr val="bg1"/>
              </a:solidFill>
            </a:endParaRPr>
          </a:p>
          <a:p>
            <a:pPr marL="114300" indent="0">
              <a:buNone/>
            </a:pPr>
            <a:r>
              <a:rPr lang="en-US" sz="1600" b="1" dirty="0">
                <a:solidFill>
                  <a:schemeClr val="tx1"/>
                </a:solidFill>
              </a:rPr>
              <a:t>User story 2: </a:t>
            </a:r>
            <a:r>
              <a:rPr lang="en-US" sz="1600" dirty="0">
                <a:solidFill>
                  <a:schemeClr val="bg1"/>
                </a:solidFill>
              </a:rPr>
              <a:t>I am a business looking for marketing services, but don't need everything. I am using this online survey to select the services I want and get a quote.</a:t>
            </a:r>
          </a:p>
          <a:p>
            <a:pPr marL="114300" indent="0">
              <a:buNone/>
            </a:pPr>
            <a:br>
              <a:rPr lang="en-US" sz="1600" dirty="0">
                <a:solidFill>
                  <a:schemeClr val="bg1"/>
                </a:solidFill>
              </a:rPr>
            </a:br>
            <a:endParaRPr lang="en" sz="1600" dirty="0">
              <a:solidFill>
                <a:schemeClr val="bg1"/>
              </a:solidFill>
            </a:endParaRPr>
          </a:p>
          <a:p>
            <a:pPr marL="114300" indent="0">
              <a:buNone/>
            </a:pPr>
            <a:endParaRPr lang="en" sz="1600" b="1" dirty="0">
              <a:solidFill>
                <a:schemeClr val="tx1"/>
              </a:solidFill>
            </a:endParaRPr>
          </a:p>
          <a:p>
            <a:pPr marL="114300" indent="0">
              <a:buNone/>
            </a:pPr>
            <a:endParaRPr sz="1600" b="1" dirty="0">
              <a:solidFill>
                <a:schemeClr val="tx1"/>
              </a:solidFill>
            </a:endParaRPr>
          </a:p>
        </p:txBody>
      </p:sp>
    </p:spTree>
    <p:extLst>
      <p:ext uri="{BB962C8B-B14F-4D97-AF65-F5344CB8AC3E}">
        <p14:creationId xmlns:p14="http://schemas.microsoft.com/office/powerpoint/2010/main" val="2259105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222248" y="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Process</a:t>
            </a:r>
            <a:endParaRPr dirty="0">
              <a:solidFill>
                <a:schemeClr val="bg1"/>
              </a:solidFill>
            </a:endParaRPr>
          </a:p>
        </p:txBody>
      </p:sp>
      <p:sp>
        <p:nvSpPr>
          <p:cNvPr id="72" name="Google Shape;72;p16"/>
          <p:cNvSpPr txBox="1">
            <a:spLocks noGrp="1"/>
          </p:cNvSpPr>
          <p:nvPr>
            <p:ph type="body" idx="1"/>
          </p:nvPr>
        </p:nvSpPr>
        <p:spPr>
          <a:xfrm>
            <a:off x="134016" y="572700"/>
            <a:ext cx="4494131" cy="4288058"/>
          </a:xfrm>
          <a:prstGeom prst="rect">
            <a:avLst/>
          </a:prstGeom>
          <a:solidFill>
            <a:srgbClr val="FF0000">
              <a:alpha val="78039"/>
            </a:srgbClr>
          </a:solidFill>
          <a:ln>
            <a:noFill/>
          </a:ln>
        </p:spPr>
        <p:txBody>
          <a:bodyPr spcFirstLastPara="1" wrap="square" lIns="91425" tIns="91425" rIns="91425" bIns="91425" anchor="t" anchorCtr="0">
            <a:noAutofit/>
          </a:bodyPr>
          <a:lstStyle/>
          <a:p>
            <a:pPr marL="114300" indent="0">
              <a:buNone/>
            </a:pPr>
            <a:r>
              <a:rPr lang="en" dirty="0">
                <a:solidFill>
                  <a:schemeClr val="tx1"/>
                </a:solidFill>
              </a:rPr>
              <a:t>Technologies used:</a:t>
            </a:r>
          </a:p>
          <a:p>
            <a:r>
              <a:rPr lang="en" sz="1400" dirty="0">
                <a:solidFill>
                  <a:schemeClr val="bg1"/>
                </a:solidFill>
                <a:latin typeface="Arial" panose="020B0604020202020204" pitchFamily="34" charset="0"/>
              </a:rPr>
              <a:t>HTML, Javascript &amp; JQUERY</a:t>
            </a:r>
          </a:p>
          <a:p>
            <a:r>
              <a:rPr lang="en" sz="1400" dirty="0">
                <a:solidFill>
                  <a:schemeClr val="bg1"/>
                </a:solidFill>
                <a:latin typeface="Arial" panose="020B0604020202020204" pitchFamily="34" charset="0"/>
              </a:rPr>
              <a:t>APIs: Google Places &amp; Unsplash</a:t>
            </a:r>
          </a:p>
          <a:p>
            <a:r>
              <a:rPr lang="en" sz="1400" dirty="0">
                <a:solidFill>
                  <a:schemeClr val="bg1"/>
                </a:solidFill>
                <a:latin typeface="Arial" panose="020B0604020202020204" pitchFamily="34" charset="0"/>
              </a:rPr>
              <a:t>CSS: Primer</a:t>
            </a:r>
          </a:p>
          <a:p>
            <a:r>
              <a:rPr lang="en" sz="1400" dirty="0">
                <a:solidFill>
                  <a:schemeClr val="bg1"/>
                </a:solidFill>
                <a:latin typeface="Arial" panose="020B0604020202020204" pitchFamily="34" charset="0"/>
              </a:rPr>
              <a:t>Git &amp; GitHub</a:t>
            </a:r>
          </a:p>
          <a:p>
            <a:pPr marL="114300" indent="0">
              <a:buNone/>
            </a:pPr>
            <a:r>
              <a:rPr lang="en" dirty="0">
                <a:solidFill>
                  <a:schemeClr val="tx1"/>
                </a:solidFill>
              </a:rPr>
              <a:t>Breakdown of tasks and roles:</a:t>
            </a:r>
          </a:p>
          <a:p>
            <a:pPr>
              <a:lnSpc>
                <a:spcPct val="100000"/>
              </a:lnSpc>
            </a:pPr>
            <a:r>
              <a:rPr lang="en" sz="1400" dirty="0">
                <a:solidFill>
                  <a:schemeClr val="bg1"/>
                </a:solidFill>
                <a:latin typeface="Arial" panose="020B0604020202020204" pitchFamily="34" charset="0"/>
              </a:rPr>
              <a:t>Josh Malone</a:t>
            </a:r>
          </a:p>
          <a:p>
            <a:pPr marL="914400" lvl="3">
              <a:lnSpc>
                <a:spcPct val="100000"/>
              </a:lnSpc>
              <a:spcBef>
                <a:spcPts val="0"/>
              </a:spcBef>
            </a:pPr>
            <a:r>
              <a:rPr lang="en" dirty="0">
                <a:solidFill>
                  <a:schemeClr val="bg1"/>
                </a:solidFill>
                <a:latin typeface="Arial" panose="020B0604020202020204" pitchFamily="34" charset="0"/>
              </a:rPr>
              <a:t>Design &amp; CSS</a:t>
            </a:r>
          </a:p>
          <a:p>
            <a:pPr marL="914400" lvl="3">
              <a:lnSpc>
                <a:spcPct val="100000"/>
              </a:lnSpc>
              <a:spcBef>
                <a:spcPts val="0"/>
              </a:spcBef>
            </a:pPr>
            <a:r>
              <a:rPr lang="en" dirty="0">
                <a:solidFill>
                  <a:schemeClr val="bg1"/>
                </a:solidFill>
                <a:latin typeface="Arial" panose="020B0604020202020204" pitchFamily="34" charset="0"/>
              </a:rPr>
              <a:t> About Page</a:t>
            </a:r>
          </a:p>
          <a:p>
            <a:pPr marL="457200" lvl="2">
              <a:lnSpc>
                <a:spcPct val="100000"/>
              </a:lnSpc>
              <a:spcBef>
                <a:spcPts val="0"/>
              </a:spcBef>
            </a:pPr>
            <a:r>
              <a:rPr lang="en" dirty="0">
                <a:solidFill>
                  <a:schemeClr val="bg1"/>
                </a:solidFill>
                <a:latin typeface="Arial" panose="020B0604020202020204" pitchFamily="34" charset="0"/>
              </a:rPr>
              <a:t>Rebecca Chiquete</a:t>
            </a:r>
          </a:p>
          <a:p>
            <a:pPr marL="914400" lvl="3">
              <a:lnSpc>
                <a:spcPct val="100000"/>
              </a:lnSpc>
              <a:spcBef>
                <a:spcPts val="0"/>
              </a:spcBef>
            </a:pPr>
            <a:r>
              <a:rPr lang="en" dirty="0">
                <a:solidFill>
                  <a:schemeClr val="bg1"/>
                </a:solidFill>
                <a:latin typeface="Arial" panose="020B0604020202020204" pitchFamily="34" charset="0"/>
              </a:rPr>
              <a:t>Unsplash API</a:t>
            </a:r>
          </a:p>
          <a:p>
            <a:pPr marL="914400" lvl="3">
              <a:lnSpc>
                <a:spcPct val="100000"/>
              </a:lnSpc>
              <a:spcBef>
                <a:spcPts val="0"/>
              </a:spcBef>
            </a:pPr>
            <a:r>
              <a:rPr lang="en" dirty="0">
                <a:solidFill>
                  <a:schemeClr val="bg1"/>
                </a:solidFill>
                <a:latin typeface="Arial" panose="020B0604020202020204" pitchFamily="34" charset="0"/>
              </a:rPr>
              <a:t>Portfolio Page</a:t>
            </a:r>
          </a:p>
          <a:p>
            <a:pPr marL="914400" lvl="3">
              <a:lnSpc>
                <a:spcPct val="100000"/>
              </a:lnSpc>
              <a:spcBef>
                <a:spcPts val="0"/>
              </a:spcBef>
            </a:pPr>
            <a:r>
              <a:rPr lang="en" dirty="0">
                <a:solidFill>
                  <a:schemeClr val="bg1"/>
                </a:solidFill>
                <a:latin typeface="Arial" panose="020B0604020202020204" pitchFamily="34" charset="0"/>
              </a:rPr>
              <a:t>Read Me Page</a:t>
            </a:r>
          </a:p>
          <a:p>
            <a:pPr marL="457200" lvl="2">
              <a:lnSpc>
                <a:spcPct val="100000"/>
              </a:lnSpc>
              <a:spcBef>
                <a:spcPts val="0"/>
              </a:spcBef>
            </a:pPr>
            <a:r>
              <a:rPr lang="en" dirty="0">
                <a:solidFill>
                  <a:schemeClr val="bg1"/>
                </a:solidFill>
                <a:latin typeface="Arial" panose="020B0604020202020204" pitchFamily="34" charset="0"/>
              </a:rPr>
              <a:t>Skye Lucking</a:t>
            </a:r>
          </a:p>
          <a:p>
            <a:pPr marL="914400" lvl="3">
              <a:lnSpc>
                <a:spcPct val="100000"/>
              </a:lnSpc>
              <a:spcBef>
                <a:spcPts val="0"/>
              </a:spcBef>
            </a:pPr>
            <a:r>
              <a:rPr lang="en" dirty="0">
                <a:solidFill>
                  <a:schemeClr val="bg1"/>
                </a:solidFill>
                <a:latin typeface="Arial" panose="020B0604020202020204" pitchFamily="34" charset="0"/>
              </a:rPr>
              <a:t>Google Places API</a:t>
            </a:r>
          </a:p>
          <a:p>
            <a:pPr marL="914400" lvl="3">
              <a:lnSpc>
                <a:spcPct val="100000"/>
              </a:lnSpc>
              <a:spcBef>
                <a:spcPts val="0"/>
              </a:spcBef>
            </a:pPr>
            <a:r>
              <a:rPr lang="en" dirty="0">
                <a:solidFill>
                  <a:schemeClr val="bg1"/>
                </a:solidFill>
                <a:latin typeface="Arial" panose="020B0604020202020204" pitchFamily="34" charset="0"/>
              </a:rPr>
              <a:t>Javascript </a:t>
            </a:r>
          </a:p>
          <a:p>
            <a:pPr marL="914400" lvl="3">
              <a:lnSpc>
                <a:spcPct val="100000"/>
              </a:lnSpc>
              <a:spcBef>
                <a:spcPts val="0"/>
              </a:spcBef>
            </a:pPr>
            <a:r>
              <a:rPr lang="en" dirty="0">
                <a:solidFill>
                  <a:schemeClr val="bg1"/>
                </a:solidFill>
                <a:latin typeface="Arial" panose="020B0604020202020204" pitchFamily="34" charset="0"/>
              </a:rPr>
              <a:t>Landing Page &amp; Quote Page</a:t>
            </a:r>
          </a:p>
          <a:p>
            <a:pPr marL="425450" lvl="2" indent="-285750">
              <a:lnSpc>
                <a:spcPct val="100000"/>
              </a:lnSpc>
              <a:spcBef>
                <a:spcPts val="0"/>
              </a:spcBef>
            </a:pPr>
            <a:endParaRPr lang="en" dirty="0">
              <a:solidFill>
                <a:schemeClr val="bg1"/>
              </a:solidFill>
              <a:latin typeface="Arial" panose="020B0604020202020204" pitchFamily="34" charset="0"/>
            </a:endParaRPr>
          </a:p>
          <a:p>
            <a:endParaRPr lang="en" dirty="0">
              <a:solidFill>
                <a:schemeClr val="bg1"/>
              </a:solidFill>
              <a:latin typeface="Arial" panose="020B0604020202020204" pitchFamily="34" charset="0"/>
            </a:endParaRPr>
          </a:p>
          <a:p>
            <a:pPr marL="114300" indent="0">
              <a:buNone/>
            </a:pPr>
            <a:endParaRPr dirty="0">
              <a:solidFill>
                <a:srgbClr val="FF0000"/>
              </a:solidFill>
            </a:endParaRPr>
          </a:p>
        </p:txBody>
      </p:sp>
      <p:sp>
        <p:nvSpPr>
          <p:cNvPr id="4" name="Google Shape;72;p16">
            <a:extLst>
              <a:ext uri="{FF2B5EF4-FFF2-40B4-BE49-F238E27FC236}">
                <a16:creationId xmlns:a16="http://schemas.microsoft.com/office/drawing/2014/main" id="{D536BB16-A163-4659-A5A5-72657680A355}"/>
              </a:ext>
            </a:extLst>
          </p:cNvPr>
          <p:cNvSpPr txBox="1">
            <a:spLocks/>
          </p:cNvSpPr>
          <p:nvPr/>
        </p:nvSpPr>
        <p:spPr>
          <a:xfrm>
            <a:off x="4716379" y="572700"/>
            <a:ext cx="4494131" cy="4288058"/>
          </a:xfrm>
          <a:prstGeom prst="rect">
            <a:avLst/>
          </a:prstGeom>
          <a:solidFill>
            <a:srgbClr val="FF0000">
              <a:alpha val="78039"/>
            </a:srgb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dirty="0">
                <a:solidFill>
                  <a:schemeClr val="tx1"/>
                </a:solidFill>
              </a:rPr>
              <a:t>Challenges:</a:t>
            </a:r>
          </a:p>
          <a:p>
            <a:pPr>
              <a:lnSpc>
                <a:spcPct val="100000"/>
              </a:lnSpc>
            </a:pPr>
            <a:r>
              <a:rPr lang="en-US" sz="1400" dirty="0">
                <a:solidFill>
                  <a:schemeClr val="bg1"/>
                </a:solidFill>
                <a:latin typeface="Arial" panose="020B0604020202020204" pitchFamily="34" charset="0"/>
              </a:rPr>
              <a:t>Josh</a:t>
            </a:r>
          </a:p>
          <a:p>
            <a:pPr marL="914400" lvl="3">
              <a:lnSpc>
                <a:spcPct val="100000"/>
              </a:lnSpc>
              <a:spcBef>
                <a:spcPts val="0"/>
              </a:spcBef>
            </a:pPr>
            <a:r>
              <a:rPr lang="en" dirty="0">
                <a:solidFill>
                  <a:schemeClr val="bg1"/>
                </a:solidFill>
                <a:latin typeface="Arial" panose="020B0604020202020204" pitchFamily="34" charset="0"/>
              </a:rPr>
              <a:t>Git Hub / Anxiety of Losing Work</a:t>
            </a:r>
          </a:p>
          <a:p>
            <a:pPr marL="914400" lvl="3">
              <a:lnSpc>
                <a:spcPct val="100000"/>
              </a:lnSpc>
              <a:spcBef>
                <a:spcPts val="0"/>
              </a:spcBef>
            </a:pPr>
            <a:r>
              <a:rPr lang="en" dirty="0">
                <a:solidFill>
                  <a:schemeClr val="bg1"/>
                </a:solidFill>
                <a:latin typeface="Arial" panose="020B0604020202020204" pitchFamily="34" charset="0"/>
              </a:rPr>
              <a:t> </a:t>
            </a:r>
            <a:r>
              <a:rPr lang="en-US" dirty="0">
                <a:solidFill>
                  <a:schemeClr val="bg1"/>
                </a:solidFill>
                <a:latin typeface="Arial" panose="020B0604020202020204" pitchFamily="34" charset="0"/>
              </a:rPr>
              <a:t>Design layout weirdness</a:t>
            </a:r>
          </a:p>
          <a:p>
            <a:pPr marL="914400" lvl="3">
              <a:lnSpc>
                <a:spcPct val="100000"/>
              </a:lnSpc>
              <a:spcBef>
                <a:spcPts val="0"/>
              </a:spcBef>
            </a:pPr>
            <a:r>
              <a:rPr lang="en-US" dirty="0">
                <a:solidFill>
                  <a:schemeClr val="bg1"/>
                </a:solidFill>
                <a:latin typeface="Arial" panose="020B0604020202020204" pitchFamily="34" charset="0"/>
              </a:rPr>
              <a:t>Switched CSS platform</a:t>
            </a:r>
          </a:p>
          <a:p>
            <a:pPr>
              <a:lnSpc>
                <a:spcPct val="100000"/>
              </a:lnSpc>
            </a:pPr>
            <a:r>
              <a:rPr lang="en-US" sz="1400" dirty="0">
                <a:solidFill>
                  <a:schemeClr val="bg1"/>
                </a:solidFill>
                <a:latin typeface="Arial" panose="020B0604020202020204" pitchFamily="34" charset="0"/>
              </a:rPr>
              <a:t>Rebecca</a:t>
            </a:r>
          </a:p>
          <a:p>
            <a:pPr marL="914400" lvl="3">
              <a:lnSpc>
                <a:spcPct val="100000"/>
              </a:lnSpc>
              <a:spcBef>
                <a:spcPts val="0"/>
              </a:spcBef>
            </a:pPr>
            <a:r>
              <a:rPr lang="en" dirty="0">
                <a:solidFill>
                  <a:schemeClr val="bg1"/>
                </a:solidFill>
                <a:latin typeface="Arial" panose="020B0604020202020204" pitchFamily="34" charset="0"/>
              </a:rPr>
              <a:t>Git Hub / Anxiety of Losing Work</a:t>
            </a:r>
          </a:p>
          <a:p>
            <a:pPr marL="914400" lvl="3">
              <a:lnSpc>
                <a:spcPct val="100000"/>
              </a:lnSpc>
              <a:spcBef>
                <a:spcPts val="0"/>
              </a:spcBef>
            </a:pPr>
            <a:r>
              <a:rPr lang="en" dirty="0">
                <a:solidFill>
                  <a:schemeClr val="bg1"/>
                </a:solidFill>
                <a:latin typeface="Arial" panose="020B0604020202020204" pitchFamily="34" charset="0"/>
              </a:rPr>
              <a:t> APIs required tech we hadn’t studies</a:t>
            </a:r>
          </a:p>
          <a:p>
            <a:pPr marL="914400" lvl="3">
              <a:lnSpc>
                <a:spcPct val="100000"/>
              </a:lnSpc>
              <a:spcBef>
                <a:spcPts val="0"/>
              </a:spcBef>
            </a:pPr>
            <a:r>
              <a:rPr lang="en" dirty="0">
                <a:solidFill>
                  <a:schemeClr val="bg1"/>
                </a:solidFill>
                <a:latin typeface="Arial" panose="020B0604020202020204" pitchFamily="34" charset="0"/>
              </a:rPr>
              <a:t>Limited APIs we could use</a:t>
            </a:r>
          </a:p>
          <a:p>
            <a:pPr>
              <a:lnSpc>
                <a:spcPct val="100000"/>
              </a:lnSpc>
            </a:pPr>
            <a:r>
              <a:rPr lang="en-US" sz="1400" dirty="0">
                <a:solidFill>
                  <a:schemeClr val="bg1"/>
                </a:solidFill>
                <a:latin typeface="Arial" panose="020B0604020202020204" pitchFamily="34" charset="0"/>
              </a:rPr>
              <a:t>Skye: </a:t>
            </a:r>
          </a:p>
          <a:p>
            <a:pPr marL="914400" lvl="3">
              <a:lnSpc>
                <a:spcPct val="100000"/>
              </a:lnSpc>
              <a:spcBef>
                <a:spcPts val="0"/>
              </a:spcBef>
            </a:pPr>
            <a:r>
              <a:rPr lang="en" dirty="0">
                <a:solidFill>
                  <a:schemeClr val="bg1"/>
                </a:solidFill>
                <a:latin typeface="Arial" panose="020B0604020202020204" pitchFamily="34" charset="0"/>
              </a:rPr>
              <a:t>Bugs in code</a:t>
            </a:r>
          </a:p>
          <a:p>
            <a:pPr marL="114300" indent="0">
              <a:buFont typeface="Arial"/>
              <a:buNone/>
            </a:pPr>
            <a:r>
              <a:rPr lang="en-US">
                <a:solidFill>
                  <a:schemeClr val="tx1"/>
                </a:solidFill>
              </a:rPr>
              <a:t>Successes:</a:t>
            </a:r>
            <a:endParaRPr lang="en-US" dirty="0">
              <a:solidFill>
                <a:schemeClr val="tx1"/>
              </a:solidFill>
            </a:endParaRPr>
          </a:p>
          <a:p>
            <a:r>
              <a:rPr lang="en-US" sz="1400" dirty="0">
                <a:solidFill>
                  <a:schemeClr val="bg1"/>
                </a:solidFill>
                <a:latin typeface="Arial" panose="020B0604020202020204" pitchFamily="34" charset="0"/>
              </a:rPr>
              <a:t>Josh:</a:t>
            </a:r>
          </a:p>
          <a:p>
            <a:pPr marL="914400" lvl="3">
              <a:lnSpc>
                <a:spcPct val="100000"/>
              </a:lnSpc>
              <a:spcBef>
                <a:spcPts val="0"/>
              </a:spcBef>
            </a:pPr>
            <a:r>
              <a:rPr lang="en-US" dirty="0">
                <a:solidFill>
                  <a:schemeClr val="bg1"/>
                </a:solidFill>
                <a:latin typeface="Arial" panose="020B0604020202020204" pitchFamily="34" charset="0"/>
              </a:rPr>
              <a:t>Excellent background + color Scheme </a:t>
            </a:r>
          </a:p>
          <a:p>
            <a:r>
              <a:rPr lang="en-US" sz="1400" dirty="0">
                <a:solidFill>
                  <a:schemeClr val="bg1"/>
                </a:solidFill>
                <a:latin typeface="Arial" panose="020B0604020202020204" pitchFamily="34" charset="0"/>
              </a:rPr>
              <a:t>Rebecca: </a:t>
            </a:r>
          </a:p>
          <a:p>
            <a:pPr marL="914400" lvl="3">
              <a:lnSpc>
                <a:spcPct val="100000"/>
              </a:lnSpc>
              <a:spcBef>
                <a:spcPts val="0"/>
              </a:spcBef>
            </a:pPr>
            <a:r>
              <a:rPr lang="en-US" dirty="0">
                <a:solidFill>
                  <a:schemeClr val="bg1"/>
                </a:solidFill>
                <a:latin typeface="Arial" panose="020B0604020202020204" pitchFamily="34" charset="0"/>
              </a:rPr>
              <a:t>Our team! </a:t>
            </a:r>
          </a:p>
          <a:p>
            <a:r>
              <a:rPr lang="en-US" sz="1400" dirty="0">
                <a:solidFill>
                  <a:schemeClr val="bg1"/>
                </a:solidFill>
                <a:latin typeface="Arial" panose="020B0604020202020204" pitchFamily="34" charset="0"/>
              </a:rPr>
              <a:t>Skye: </a:t>
            </a:r>
          </a:p>
          <a:p>
            <a:pPr marL="914400" lvl="3">
              <a:lnSpc>
                <a:spcPct val="100000"/>
              </a:lnSpc>
              <a:spcBef>
                <a:spcPts val="0"/>
              </a:spcBef>
            </a:pPr>
            <a:r>
              <a:rPr lang="en-US" dirty="0">
                <a:solidFill>
                  <a:schemeClr val="bg1"/>
                </a:solidFill>
                <a:latin typeface="Arial" panose="020B0604020202020204" pitchFamily="34" charset="0"/>
              </a:rPr>
              <a:t>Good concept, fun theme, great team! </a:t>
            </a:r>
          </a:p>
          <a:p>
            <a:endParaRPr lang="en-US" sz="1400" dirty="0">
              <a:solidFill>
                <a:schemeClr val="bg1"/>
              </a:solidFill>
              <a:latin typeface="Arial" panose="020B0604020202020204" pitchFamily="34" charset="0"/>
            </a:endParaRPr>
          </a:p>
          <a:p>
            <a:pPr marL="114300" indent="0">
              <a:buFont typeface="Arial"/>
              <a:buNone/>
            </a:pPr>
            <a:endParaRPr lang="en-US" dirty="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prstGeom prst="rect">
            <a:avLst/>
          </a:prstGeom>
          <a:solidFill>
            <a:schemeClr val="tx1">
              <a:lumMod val="65000"/>
              <a:lumOff val="35000"/>
              <a:alpha val="88000"/>
            </a:schemeClr>
          </a:solidFill>
          <a:ln>
            <a:noFill/>
          </a:ln>
        </p:spPr>
        <p:txBody>
          <a:bodyPr spcFirstLastPara="1" wrap="square" lIns="91425" tIns="91425" rIns="91425" bIns="91425" anchor="t" anchorCtr="0">
            <a:noAutofit/>
          </a:bodyPr>
          <a:lstStyle/>
          <a:p>
            <a:pPr marL="114300">
              <a:lnSpc>
                <a:spcPct val="115000"/>
              </a:lnSpc>
              <a:buClr>
                <a:schemeClr val="dk2"/>
              </a:buClr>
              <a:buSzPts val="1800"/>
            </a:pPr>
            <a:r>
              <a:rPr lang="en" sz="4400" dirty="0">
                <a:solidFill>
                  <a:srgbClr val="FF0000"/>
                </a:solidFill>
              </a:rPr>
              <a:t>Demo!</a:t>
            </a:r>
            <a:endParaRPr sz="4400" dirty="0">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Directions for Future Development</a:t>
            </a:r>
            <a:endParaRPr dirty="0">
              <a:solidFill>
                <a:schemeClr val="bg1"/>
              </a:solidFill>
            </a:endParaRPr>
          </a:p>
        </p:txBody>
      </p:sp>
      <p:sp>
        <p:nvSpPr>
          <p:cNvPr id="83" name="Google Shape;83;p18"/>
          <p:cNvSpPr txBox="1">
            <a:spLocks noGrp="1"/>
          </p:cNvSpPr>
          <p:nvPr>
            <p:ph type="body" idx="1"/>
          </p:nvPr>
        </p:nvSpPr>
        <p:spPr>
          <a:xfrm>
            <a:off x="311700" y="1152475"/>
            <a:ext cx="5615858" cy="3416400"/>
          </a:xfrm>
          <a:prstGeom prst="rect">
            <a:avLst/>
          </a:prstGeom>
          <a:solidFill>
            <a:srgbClr val="FF0000">
              <a:alpha val="78039"/>
            </a:srgbClr>
          </a:solidFill>
          <a:ln>
            <a:noFill/>
          </a:ln>
        </p:spPr>
        <p:txBody>
          <a:bodyPr spcFirstLastPara="1" wrap="square" lIns="91425" tIns="91425" rIns="91425" bIns="91425" anchor="t" anchorCtr="0">
            <a:noAutofit/>
          </a:bodyPr>
          <a:lstStyle/>
          <a:p>
            <a:pPr marL="114300" indent="0">
              <a:buNone/>
            </a:pPr>
            <a:r>
              <a:rPr lang="en-US" sz="1600" b="1" dirty="0">
                <a:solidFill>
                  <a:schemeClr val="tx1"/>
                </a:solidFill>
              </a:rPr>
              <a:t>Utilize Additional APIs</a:t>
            </a:r>
          </a:p>
          <a:p>
            <a:r>
              <a:rPr lang="en-US" sz="1600" b="1" dirty="0">
                <a:solidFill>
                  <a:schemeClr val="bg1"/>
                </a:solidFill>
              </a:rPr>
              <a:t>Add YouTube videos</a:t>
            </a:r>
          </a:p>
          <a:p>
            <a:r>
              <a:rPr lang="en-US" sz="1600" b="1" dirty="0">
                <a:solidFill>
                  <a:schemeClr val="bg1"/>
                </a:solidFill>
              </a:rPr>
              <a:t>Add Yelp Reviews</a:t>
            </a:r>
          </a:p>
          <a:p>
            <a:r>
              <a:rPr lang="en-US" sz="1600" b="1" dirty="0">
                <a:solidFill>
                  <a:schemeClr val="bg1"/>
                </a:solidFill>
              </a:rPr>
              <a:t>Incorporate other Social Media Features</a:t>
            </a:r>
          </a:p>
          <a:p>
            <a:pPr marL="114300" indent="0">
              <a:buNone/>
            </a:pPr>
            <a:r>
              <a:rPr lang="en-US" sz="1600" b="1" dirty="0">
                <a:solidFill>
                  <a:schemeClr val="tx1"/>
                </a:solidFill>
              </a:rPr>
              <a:t>Add additional Marketing Services</a:t>
            </a:r>
          </a:p>
          <a:p>
            <a:r>
              <a:rPr lang="en-US" sz="1600" b="1" dirty="0">
                <a:solidFill>
                  <a:schemeClr val="bg1"/>
                </a:solidFill>
              </a:rPr>
              <a:t>Google Business</a:t>
            </a:r>
          </a:p>
          <a:p>
            <a:r>
              <a:rPr lang="en-US" sz="1600" b="1" dirty="0">
                <a:solidFill>
                  <a:schemeClr val="bg1"/>
                </a:solidFill>
              </a:rPr>
              <a:t>Video Editing</a:t>
            </a:r>
          </a:p>
          <a:p>
            <a:r>
              <a:rPr lang="en-US" sz="1600" b="1" dirty="0" err="1">
                <a:solidFill>
                  <a:schemeClr val="bg1"/>
                </a:solidFill>
              </a:rPr>
              <a:t>Etc</a:t>
            </a:r>
            <a:r>
              <a:rPr lang="en-US" sz="1600" b="1" dirty="0">
                <a:solidFill>
                  <a:schemeClr val="bg1"/>
                </a:solidFill>
              </a:rPr>
              <a:t>…</a:t>
            </a:r>
          </a:p>
          <a:p>
            <a:pPr marL="114300" indent="0">
              <a:buNone/>
            </a:pPr>
            <a:endParaRPr lang="en-US" sz="1600" b="1" dirty="0">
              <a:solidFill>
                <a:schemeClr val="bg1"/>
              </a:solidFill>
            </a:endParaRPr>
          </a:p>
          <a:p>
            <a:pPr marL="114300" indent="0">
              <a:buNone/>
            </a:pPr>
            <a:endParaRPr sz="1600"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Links</a:t>
            </a:r>
            <a:endParaRPr dirty="0">
              <a:solidFill>
                <a:schemeClr val="bg1"/>
              </a:solidFill>
            </a:endParaRPr>
          </a:p>
        </p:txBody>
      </p:sp>
      <p:sp>
        <p:nvSpPr>
          <p:cNvPr id="89" name="Google Shape;89;p19"/>
          <p:cNvSpPr txBox="1">
            <a:spLocks noGrp="1"/>
          </p:cNvSpPr>
          <p:nvPr>
            <p:ph type="body" idx="1"/>
          </p:nvPr>
        </p:nvSpPr>
        <p:spPr>
          <a:xfrm>
            <a:off x="311700" y="1152475"/>
            <a:ext cx="5615858" cy="3416400"/>
          </a:xfrm>
          <a:prstGeom prst="rect">
            <a:avLst/>
          </a:prstGeom>
          <a:solidFill>
            <a:srgbClr val="FF0000">
              <a:alpha val="78039"/>
            </a:srgbClr>
          </a:solidFill>
          <a:ln>
            <a:noFill/>
          </a:ln>
        </p:spPr>
        <p:txBody>
          <a:bodyPr spcFirstLastPara="1" wrap="square" lIns="91425" tIns="91425" rIns="91425" bIns="91425" anchor="t" anchorCtr="0">
            <a:noAutofit/>
          </a:bodyPr>
          <a:lstStyle/>
          <a:p>
            <a:pPr marL="114300" indent="0">
              <a:buNone/>
            </a:pPr>
            <a:r>
              <a:rPr lang="en" sz="1600" b="1" dirty="0">
                <a:solidFill>
                  <a:schemeClr val="tx1"/>
                </a:solidFill>
              </a:rPr>
              <a:t>Deployed Application: </a:t>
            </a:r>
          </a:p>
          <a:p>
            <a:pPr marL="114300" indent="0">
              <a:buNone/>
            </a:pPr>
            <a:r>
              <a:rPr lang="en-US" sz="1600" b="1" dirty="0">
                <a:solidFill>
                  <a:schemeClr val="bg1"/>
                </a:solidFill>
              </a:rPr>
              <a:t>https://skyelucking.github.io/Ala-Carte-Marketing/</a:t>
            </a:r>
            <a:endParaRPr sz="1600" b="1" dirty="0">
              <a:solidFill>
                <a:schemeClr val="bg1"/>
              </a:solidFill>
            </a:endParaRPr>
          </a:p>
          <a:p>
            <a:pPr marL="114300" indent="0">
              <a:buNone/>
            </a:pPr>
            <a:r>
              <a:rPr lang="en" sz="1600" b="1" dirty="0">
                <a:solidFill>
                  <a:schemeClr val="tx1"/>
                </a:solidFill>
              </a:rPr>
              <a:t>GitHub repo: </a:t>
            </a:r>
          </a:p>
          <a:p>
            <a:pPr marL="114300" indent="0">
              <a:buNone/>
            </a:pPr>
            <a:r>
              <a:rPr lang="en-US" sz="1600" b="1" dirty="0">
                <a:solidFill>
                  <a:schemeClr val="bg1"/>
                </a:solidFill>
              </a:rPr>
              <a:t>https://github.com/skyelucking/Ala-Carte-Marketing</a:t>
            </a:r>
            <a:endParaRPr sz="1600" b="1" dirty="0">
              <a:solidFill>
                <a:schemeClr val="bg1"/>
              </a:solidFill>
            </a:endParaRPr>
          </a:p>
        </p:txBody>
      </p:sp>
    </p:spTree>
  </p:cSld>
  <p:clrMapOvr>
    <a:overrideClrMapping bg1="lt1" tx1="dk1" bg2="dk2" tx2="lt2" accent1="accent1" accent2="accent2" accent3="accent3" accent4="accent4" accent5="accent5" accent6="accent6" hlink="hlink" folHlink="folHlink"/>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ppt/theme/themeOverride2.xml><?xml version="1.0" encoding="utf-8"?>
<a:themeOverride xmlns:a="http://schemas.openxmlformats.org/drawingml/2006/main">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85</TotalTime>
  <Words>501</Words>
  <Application>Microsoft Office PowerPoint</Application>
  <PresentationFormat>On-screen Show (16:9)</PresentationFormat>
  <Paragraphs>70</Paragraphs>
  <Slides>8</Slides>
  <Notes>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8</vt:i4>
      </vt:variant>
    </vt:vector>
  </HeadingPairs>
  <TitlesOfParts>
    <vt:vector size="10" baseType="lpstr">
      <vt:lpstr>Arial</vt:lpstr>
      <vt:lpstr>Simple Light</vt:lpstr>
      <vt:lpstr>Ala-Carte Marketing</vt:lpstr>
      <vt:lpstr>Elevator pitch:</vt:lpstr>
      <vt:lpstr>Concept</vt:lpstr>
      <vt:lpstr>Concept</vt:lpstr>
      <vt:lpstr>Process</vt:lpstr>
      <vt:lpstr>Demo!</vt:lpstr>
      <vt:lpstr>Directions for Future Development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Skye Lucking</dc:creator>
  <cp:lastModifiedBy>Skye Lucking</cp:lastModifiedBy>
  <cp:revision>10</cp:revision>
  <dcterms:modified xsi:type="dcterms:W3CDTF">2021-01-06T05:09:54Z</dcterms:modified>
</cp:coreProperties>
</file>